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89" r:id="rId4"/>
    <p:sldId id="291" r:id="rId5"/>
    <p:sldId id="287" r:id="rId6"/>
    <p:sldId id="288" r:id="rId7"/>
    <p:sldId id="284" r:id="rId8"/>
    <p:sldId id="285" r:id="rId9"/>
    <p:sldId id="311" r:id="rId10"/>
    <p:sldId id="312" r:id="rId11"/>
    <p:sldId id="313" r:id="rId12"/>
    <p:sldId id="310" r:id="rId13"/>
    <p:sldId id="292" r:id="rId14"/>
    <p:sldId id="293" r:id="rId15"/>
    <p:sldId id="298" r:id="rId16"/>
    <p:sldId id="294" r:id="rId17"/>
    <p:sldId id="295" r:id="rId18"/>
    <p:sldId id="296" r:id="rId19"/>
    <p:sldId id="302" r:id="rId20"/>
    <p:sldId id="297" r:id="rId21"/>
    <p:sldId id="299" r:id="rId22"/>
    <p:sldId id="301" r:id="rId23"/>
    <p:sldId id="303" r:id="rId24"/>
    <p:sldId id="305" r:id="rId25"/>
    <p:sldId id="307" r:id="rId26"/>
    <p:sldId id="304" r:id="rId27"/>
    <p:sldId id="308" r:id="rId28"/>
    <p:sldId id="309" r:id="rId29"/>
    <p:sldId id="306" r:id="rId30"/>
    <p:sldId id="261" r:id="rId31"/>
    <p:sldId id="260" r:id="rId32"/>
    <p:sldId id="300" r:id="rId33"/>
    <p:sldId id="262" r:id="rId34"/>
    <p:sldId id="263" r:id="rId35"/>
    <p:sldId id="272" r:id="rId36"/>
    <p:sldId id="271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Лекция 7. </a:t>
            </a:r>
          </a:p>
          <a:p>
            <a:pPr algn="ctr"/>
            <a:endParaRPr lang="kk-KZ" sz="3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kk-KZ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Респираторлық патологияны зерттеудегі дәлелді медицинаның және биомедициналық ақпаратты өңдеу әдістерінің</a:t>
            </a:r>
            <a:r>
              <a:rPr lang="kk-KZ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маңызы.</a:t>
            </a:r>
          </a:p>
          <a:p>
            <a:pPr algn="ctr"/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studfiles.net/html/2706/459/html_5H1bsKgKxs.A60c/img-3NEt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10" name="Picture 10" descr="https://autogear.ru/misc/i/gallery/59230/2575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st.depositphotos.com/3216063/4439/i/950/depositphotos_44390211-stock-photo-mycobacterium-chelon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echenie-simptomy.ru/wp-content/uploads/2018/11/post_5be7dc126841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o-tuberculosis.ru/files/image/tuberkulez-legkih/disseminirovanniy-tuberkulez-sipmtomi-diagnostika-i-lechenie/cavitary_tuberculos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ulmonologi.ru/wp-content/uploads/2017/11/88-1-e1511181439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lide-share.ru/image/34619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kz.yandex.net/i?id=ec4f6d907ae9b114607bead4d62861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c.pics.livejournal.com/docctor/11985400/426686/42668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1.wp.com/medknsltant.com/wp-content/uploads/2016/06/tuberkulez-4-768x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udfiles.net/html/16316/374/html_StJuk11SoU.IPpI/htmlconvd-7YzjX417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examnnotes.com/images/Lung%20abs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://prezentacii.info/wp-content/uploads/2015/11/VJZVTdZQkgIZKIp8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esent5.com/presentation/55852738_437370733/image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kievoncology.com/node/TURIN-1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4.bp.blogspot.com/-oD4pZIKd9d4/V8NhEoBf6DI/AAAAAAAAAE8/Ql651i-yhU48DAhz4wNKUA_EuXyxbf6eQCLcB/s1600/neumonologos-en-margarita-enfermedades-respiratorias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tvojajbolit.ru/wp-content/uploads/2019/02/diagnostika-i-lechenie-raka-legkih-v-izra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tvojajbolit.ru/wp-content/uploads/2017/11/abscess-pecheni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f.ppt-online.org/files/slide/k/k3OIvFQAHnzY0xTm975aqCr2uSGolLBJpcRD4X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ncoved.ru/wp-content/uploads/2017/12/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iapazon.kz/files/news/8r/8rTN9YlgWW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pharm.reviews/images/novosty/onko-24-201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zoonoz.ru/wp-content/uploads/2019/07/Rak-lyogkih-Foto-lyogkih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pptcloud3.ams3.digitaloceanspaces.com/slides/pics/001/290/819/original/Slide8.jpg?1480245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kz.yandex.net/i?id=015b0cda6cad331e3ba236a108a9f19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s://studfiles.net/html/2706/155/html_kCEJVMxKnG.3gWu/htmlconvd-jX0bAF10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onko.guru/wp-content/uploads/2019/03/1.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s://studfiles.net/html/2706/155/html_kCEJVMxKnG.3gWu/htmlconvd-jX0bAF10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cf.ppt-online.org/files/slide/d/dDHeWrnCqPIUOjRoJxbm7B3Yclsu6hQ4kva10M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-share.ru/slide/60863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zibook.ru/wp-content/uploads/2019/06/post_5bb34f4a13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arazity.com/wp-content/uploads/2017/04/parazity-v-legkix-cheloveka-2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-sciencecentral.org/upload/kjim/thumb/kjim-31-1-197f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072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present5.com/presentforday2/20170204/2dfc3436112c69559dda55c0b0c66919_images/2dfc3436112c69559dda55c0b0c6691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kz.yandex.net/i?id=5fbe6b48394145f56d2e388fde9d44d0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s://studfiles.net/html/4371/431/html_A_QyKRtAtE.YgIw/htmlconvd-J5ofxX49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present5.com/presentation/61acbeca4186e5cee55e4a25a5d9128b/ima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zo.utexas.edu/faculty/sjasper/images/f30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yslide.ru/documents_3/aa0821c8a22fd61149b793417430b92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resent5.com/presentation/152406748_423218101/imag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</Words>
  <Application>Microsoft Office PowerPoint</Application>
  <PresentationFormat>Экран (4:3)</PresentationFormat>
  <Paragraphs>19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45</cp:revision>
  <dcterms:created xsi:type="dcterms:W3CDTF">2019-09-17T13:06:25Z</dcterms:created>
  <dcterms:modified xsi:type="dcterms:W3CDTF">2025-01-09T05:12:41Z</dcterms:modified>
</cp:coreProperties>
</file>